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02"/>
    <p:restoredTop sz="94674"/>
  </p:normalViewPr>
  <p:slideViewPr>
    <p:cSldViewPr snapToGrid="0" snapToObjects="1">
      <p:cViewPr varScale="1">
        <p:scale>
          <a:sx n="98" d="100"/>
          <a:sy n="98" d="100"/>
        </p:scale>
        <p:origin x="320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CB8-E0F4-0F42-85EA-4F12CF8FF6BC}" type="datetimeFigureOut">
              <a:rPr lang="en-US" smtClean="0"/>
              <a:t>6/25/18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11D9-3191-F94E-829D-07E3FE882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CB8-E0F4-0F42-85EA-4F12CF8FF6BC}" type="datetimeFigureOut">
              <a:rPr lang="en-US" smtClean="0"/>
              <a:t>6/25/18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11D9-3191-F94E-829D-07E3FE882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CB8-E0F4-0F42-85EA-4F12CF8FF6BC}" type="datetimeFigureOut">
              <a:rPr lang="en-US" smtClean="0"/>
              <a:t>6/25/18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11D9-3191-F94E-829D-07E3FE882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CB8-E0F4-0F42-85EA-4F12CF8FF6BC}" type="datetimeFigureOut">
              <a:rPr lang="en-US" smtClean="0"/>
              <a:t>6/25/18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11D9-3191-F94E-829D-07E3FE882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CB8-E0F4-0F42-85EA-4F12CF8FF6BC}" type="datetimeFigureOut">
              <a:rPr lang="en-US" smtClean="0"/>
              <a:t>6/25/18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11D9-3191-F94E-829D-07E3FE882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CB8-E0F4-0F42-85EA-4F12CF8FF6BC}" type="datetimeFigureOut">
              <a:rPr lang="en-US" smtClean="0"/>
              <a:t>6/25/18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11D9-3191-F94E-829D-07E3FE882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CB8-E0F4-0F42-85EA-4F12CF8FF6BC}" type="datetimeFigureOut">
              <a:rPr lang="en-US" smtClean="0"/>
              <a:t>6/25/18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11D9-3191-F94E-829D-07E3FE882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CB8-E0F4-0F42-85EA-4F12CF8FF6BC}" type="datetimeFigureOut">
              <a:rPr lang="en-US" smtClean="0"/>
              <a:t>6/25/18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11D9-3191-F94E-829D-07E3FE882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CB8-E0F4-0F42-85EA-4F12CF8FF6BC}" type="datetimeFigureOut">
              <a:rPr lang="en-US" smtClean="0"/>
              <a:t>6/25/18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11D9-3191-F94E-829D-07E3FE882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CB8-E0F4-0F42-85EA-4F12CF8FF6BC}" type="datetimeFigureOut">
              <a:rPr lang="en-US" smtClean="0"/>
              <a:t>6/25/18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11D9-3191-F94E-829D-07E3FE882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CB8-E0F4-0F42-85EA-4F12CF8FF6BC}" type="datetimeFigureOut">
              <a:rPr lang="en-US" smtClean="0"/>
              <a:t>6/25/18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11D9-3191-F94E-829D-07E3FE882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EFCB8-E0F4-0F42-85EA-4F12CF8FF6BC}" type="datetimeFigureOut">
              <a:rPr lang="en-US" smtClean="0"/>
              <a:t>6/25/18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411D9-3191-F94E-829D-07E3FE882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45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37509" y="2790831"/>
            <a:ext cx="5400600" cy="864000"/>
          </a:xfrm>
          <a:prstGeom prst="rect">
            <a:avLst/>
          </a:prstGeom>
          <a:noFill/>
        </p:spPr>
        <p:txBody>
          <a:bodyPr wrap="square" lIns="99569" tIns="49785" rIns="99569" bIns="49785" rtlCol="0" anchor="ctr" anchorCtr="0">
            <a:spAutoFit/>
          </a:bodyPr>
          <a:lstStyle/>
          <a:p>
            <a:r>
              <a:rPr lang="en-GB" sz="3000" b="1" dirty="0"/>
              <a:t>Name here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2279" y="4554612"/>
            <a:ext cx="6271981" cy="562207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en-GB" sz="3000" b="1" dirty="0"/>
              <a:t>Fund/Charity name here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37509" y="6100205"/>
            <a:ext cx="5400600" cy="562207"/>
          </a:xfrm>
          <a:prstGeom prst="rect">
            <a:avLst/>
          </a:prstGeom>
          <a:noFill/>
        </p:spPr>
        <p:txBody>
          <a:bodyPr wrap="square" lIns="99569" tIns="49785" rIns="99569" bIns="49785" rtlCol="0" anchor="ctr" anchorCtr="0">
            <a:spAutoFit/>
          </a:bodyPr>
          <a:lstStyle/>
          <a:p>
            <a:r>
              <a:rPr lang="en-GB" sz="3000" b="1" dirty="0"/>
              <a:t>Date 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37509" y="7068522"/>
            <a:ext cx="5400600" cy="864000"/>
          </a:xfrm>
          <a:prstGeom prst="rect">
            <a:avLst/>
          </a:prstGeom>
          <a:noFill/>
        </p:spPr>
        <p:txBody>
          <a:bodyPr wrap="square" lIns="99569" tIns="49785" rIns="99569" bIns="49785" rtlCol="0" anchor="ctr" anchorCtr="0">
            <a:spAutoFit/>
          </a:bodyPr>
          <a:lstStyle/>
          <a:p>
            <a:r>
              <a:rPr lang="en-GB" sz="3000" b="1" dirty="0"/>
              <a:t>Time here</a:t>
            </a:r>
          </a:p>
        </p:txBody>
      </p:sp>
    </p:spTree>
    <p:extLst>
      <p:ext uri="{BB962C8B-B14F-4D97-AF65-F5344CB8AC3E}">
        <p14:creationId xmlns:p14="http://schemas.microsoft.com/office/powerpoint/2010/main" val="1315974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11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Bartram</dc:creator>
  <cp:lastModifiedBy>Lucy Bartram</cp:lastModifiedBy>
  <cp:revision>3</cp:revision>
  <dcterms:created xsi:type="dcterms:W3CDTF">2018-02-05T14:38:13Z</dcterms:created>
  <dcterms:modified xsi:type="dcterms:W3CDTF">2018-06-25T12:47:14Z</dcterms:modified>
</cp:coreProperties>
</file>